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6" r:id="rId2"/>
    <p:sldId id="258" r:id="rId3"/>
    <p:sldId id="261" r:id="rId4"/>
    <p:sldId id="259" r:id="rId5"/>
    <p:sldId id="260" r:id="rId6"/>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1206" y="2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683BA9-782D-41EC-9FEB-5842373D078F}" type="datetimeFigureOut">
              <a:rPr lang="es-ES" smtClean="0"/>
              <a:t>02/10/2015</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423141-9009-4E25-8001-BDCCC1E03A10}" type="slidenum">
              <a:rPr lang="es-ES" smtClean="0"/>
              <a:t>‹Nº›</a:t>
            </a:fld>
            <a:endParaRPr lang="es-ES"/>
          </a:p>
        </p:txBody>
      </p:sp>
    </p:spTree>
    <p:extLst>
      <p:ext uri="{BB962C8B-B14F-4D97-AF65-F5344CB8AC3E}">
        <p14:creationId xmlns:p14="http://schemas.microsoft.com/office/powerpoint/2010/main" val="532776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AD423141-9009-4E25-8001-BDCCC1E03A10}" type="slidenum">
              <a:rPr lang="es-ES" smtClean="0"/>
              <a:t>1</a:t>
            </a:fld>
            <a:endParaRPr lang="es-ES"/>
          </a:p>
        </p:txBody>
      </p:sp>
    </p:spTree>
    <p:extLst>
      <p:ext uri="{BB962C8B-B14F-4D97-AF65-F5344CB8AC3E}">
        <p14:creationId xmlns:p14="http://schemas.microsoft.com/office/powerpoint/2010/main" val="343062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AD423141-9009-4E25-8001-BDCCC1E03A10}" type="slidenum">
              <a:rPr lang="es-ES" smtClean="0"/>
              <a:t>2</a:t>
            </a:fld>
            <a:endParaRPr lang="es-ES"/>
          </a:p>
        </p:txBody>
      </p:sp>
    </p:spTree>
    <p:extLst>
      <p:ext uri="{BB962C8B-B14F-4D97-AF65-F5344CB8AC3E}">
        <p14:creationId xmlns:p14="http://schemas.microsoft.com/office/powerpoint/2010/main" val="3592754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AD423141-9009-4E25-8001-BDCCC1E03A10}" type="slidenum">
              <a:rPr lang="es-ES" smtClean="0"/>
              <a:t>3</a:t>
            </a:fld>
            <a:endParaRPr lang="es-ES"/>
          </a:p>
        </p:txBody>
      </p:sp>
    </p:spTree>
    <p:extLst>
      <p:ext uri="{BB962C8B-B14F-4D97-AF65-F5344CB8AC3E}">
        <p14:creationId xmlns:p14="http://schemas.microsoft.com/office/powerpoint/2010/main" val="617942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AD423141-9009-4E25-8001-BDCCC1E03A10}" type="slidenum">
              <a:rPr lang="es-ES" smtClean="0"/>
              <a:t>4</a:t>
            </a:fld>
            <a:endParaRPr lang="es-ES"/>
          </a:p>
        </p:txBody>
      </p:sp>
    </p:spTree>
    <p:extLst>
      <p:ext uri="{BB962C8B-B14F-4D97-AF65-F5344CB8AC3E}">
        <p14:creationId xmlns:p14="http://schemas.microsoft.com/office/powerpoint/2010/main" val="2201265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AD423141-9009-4E25-8001-BDCCC1E03A10}" type="slidenum">
              <a:rPr lang="es-ES" smtClean="0"/>
              <a:t>5</a:t>
            </a:fld>
            <a:endParaRPr lang="es-ES"/>
          </a:p>
        </p:txBody>
      </p:sp>
    </p:spTree>
    <p:extLst>
      <p:ext uri="{BB962C8B-B14F-4D97-AF65-F5344CB8AC3E}">
        <p14:creationId xmlns:p14="http://schemas.microsoft.com/office/powerpoint/2010/main" val="2015312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1785998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959922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2811722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263919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3176878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926923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2568803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327985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659078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210281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0855025E-0339-5C46-9270-39112B15851D}" type="datetimeFigureOut">
              <a:rPr lang="es-ES" smtClean="0"/>
              <a:pPr/>
              <a:t>02/10/2015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FFF3DFD3-131B-894A-8BCA-ACF9CE7A837D}" type="slidenum">
              <a:rPr lang="es-ES" smtClean="0"/>
              <a:pPr/>
              <a:t>‹Nº›</a:t>
            </a:fld>
            <a:endParaRPr lang="es-ES"/>
          </a:p>
        </p:txBody>
      </p:sp>
    </p:spTree>
    <p:extLst>
      <p:ext uri="{BB962C8B-B14F-4D97-AF65-F5344CB8AC3E}">
        <p14:creationId xmlns:p14="http://schemas.microsoft.com/office/powerpoint/2010/main" val="56748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55025E-0339-5C46-9270-39112B15851D}" type="datetimeFigureOut">
              <a:rPr lang="es-ES" smtClean="0"/>
              <a:pPr/>
              <a:t>02/10/2015</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F3DFD3-131B-894A-8BCA-ACF9CE7A837D}" type="slidenum">
              <a:rPr lang="es-ES" smtClean="0"/>
              <a:pPr/>
              <a:t>‹Nº›</a:t>
            </a:fld>
            <a:endParaRPr lang="es-ES"/>
          </a:p>
        </p:txBody>
      </p:sp>
    </p:spTree>
    <p:extLst>
      <p:ext uri="{BB962C8B-B14F-4D97-AF65-F5344CB8AC3E}">
        <p14:creationId xmlns:p14="http://schemas.microsoft.com/office/powerpoint/2010/main" val="5193102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youtube.com/watch?v=UlCLX27NqM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stretch>
            <a:fillRect/>
          </a:stretch>
        </p:blipFill>
        <p:spPr>
          <a:xfrm>
            <a:off x="202277" y="200015"/>
            <a:ext cx="8687965" cy="6490473"/>
          </a:xfrm>
          <a:prstGeom prst="rect">
            <a:avLst/>
          </a:prstGeom>
        </p:spPr>
      </p:pic>
      <p:sp>
        <p:nvSpPr>
          <p:cNvPr id="2" name="Título 1"/>
          <p:cNvSpPr>
            <a:spLocks noGrp="1"/>
          </p:cNvSpPr>
          <p:nvPr>
            <p:ph type="ctrTitle"/>
          </p:nvPr>
        </p:nvSpPr>
        <p:spPr/>
        <p:txBody>
          <a:bodyPr>
            <a:noAutofit/>
          </a:bodyPr>
          <a:lstStyle/>
          <a:p>
            <a:r>
              <a:rPr lang="es-ES" sz="9600" dirty="0" err="1" smtClean="0">
                <a:solidFill>
                  <a:srgbClr val="FF0000"/>
                </a:solidFill>
              </a:rPr>
              <a:t>Seasons</a:t>
            </a:r>
            <a:endParaRPr lang="es-ES" sz="9600" dirty="0">
              <a:solidFill>
                <a:srgbClr val="FF0000"/>
              </a:solidFill>
            </a:endParaRPr>
          </a:p>
        </p:txBody>
      </p:sp>
    </p:spTree>
    <p:extLst>
      <p:ext uri="{BB962C8B-B14F-4D97-AF65-F5344CB8AC3E}">
        <p14:creationId xmlns:p14="http://schemas.microsoft.com/office/powerpoint/2010/main" val="237791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t>Seasons</a:t>
            </a:r>
            <a:endParaRPr lang="en-US" dirty="0"/>
          </a:p>
        </p:txBody>
      </p:sp>
      <p:sp>
        <p:nvSpPr>
          <p:cNvPr id="3" name="Marcador de contenido 2"/>
          <p:cNvSpPr>
            <a:spLocks noGrp="1"/>
          </p:cNvSpPr>
          <p:nvPr>
            <p:ph idx="1"/>
          </p:nvPr>
        </p:nvSpPr>
        <p:spPr>
          <a:xfrm>
            <a:off x="363254" y="1252604"/>
            <a:ext cx="8323545" cy="4873560"/>
          </a:xfrm>
        </p:spPr>
        <p:txBody>
          <a:bodyPr>
            <a:normAutofit fontScale="92500" lnSpcReduction="20000"/>
          </a:bodyPr>
          <a:lstStyle/>
          <a:p>
            <a:r>
              <a:rPr lang="en-US" sz="4700" dirty="0" smtClean="0"/>
              <a:t>There are 4 seasons in a year:</a:t>
            </a:r>
          </a:p>
          <a:p>
            <a:pPr marL="0" indent="0">
              <a:buNone/>
            </a:pPr>
            <a:r>
              <a:rPr lang="en-US" sz="4800" dirty="0" smtClean="0"/>
              <a:t> </a:t>
            </a:r>
            <a:r>
              <a:rPr lang="en-US" sz="4700" dirty="0" smtClean="0">
                <a:solidFill>
                  <a:srgbClr val="FF0000"/>
                </a:solidFill>
              </a:rPr>
              <a:t>summer, autumn, winter and spring</a:t>
            </a:r>
          </a:p>
          <a:p>
            <a:r>
              <a:rPr lang="en-US" sz="4700" dirty="0" smtClean="0"/>
              <a:t>Each season lasts about 3 months.</a:t>
            </a:r>
          </a:p>
          <a:p>
            <a:pPr marL="0" indent="0">
              <a:buNone/>
            </a:pPr>
            <a:r>
              <a:rPr lang="en-US" b="1" dirty="0" smtClean="0">
                <a:solidFill>
                  <a:srgbClr val="FF0000"/>
                </a:solidFill>
              </a:rPr>
              <a:t>Summer</a:t>
            </a:r>
            <a:r>
              <a:rPr lang="en-US" dirty="0" smtClean="0"/>
              <a:t>- From the 21st of June to the 23rd of September</a:t>
            </a:r>
          </a:p>
          <a:p>
            <a:pPr marL="0" indent="0">
              <a:buNone/>
            </a:pPr>
            <a:r>
              <a:rPr lang="en-US" b="1" dirty="0" smtClean="0">
                <a:solidFill>
                  <a:srgbClr val="FF0000"/>
                </a:solidFill>
              </a:rPr>
              <a:t>Autumn</a:t>
            </a:r>
            <a:r>
              <a:rPr lang="en-US" dirty="0" smtClean="0"/>
              <a:t> -  From the 23rd of September to the 21st of December</a:t>
            </a:r>
          </a:p>
          <a:p>
            <a:pPr marL="0" indent="0">
              <a:buNone/>
            </a:pPr>
            <a:r>
              <a:rPr lang="en-US" b="1" dirty="0" smtClean="0">
                <a:solidFill>
                  <a:srgbClr val="FF0000"/>
                </a:solidFill>
              </a:rPr>
              <a:t>Winter</a:t>
            </a:r>
            <a:r>
              <a:rPr lang="en-US" dirty="0" smtClean="0"/>
              <a:t> - From the 21st of December to the 21st of March</a:t>
            </a:r>
          </a:p>
          <a:p>
            <a:pPr marL="0" indent="0">
              <a:buNone/>
            </a:pPr>
            <a:r>
              <a:rPr lang="en-US" b="1" dirty="0" smtClean="0">
                <a:solidFill>
                  <a:srgbClr val="FF0000"/>
                </a:solidFill>
              </a:rPr>
              <a:t>Spring</a:t>
            </a:r>
            <a:r>
              <a:rPr lang="en-US" dirty="0" smtClean="0"/>
              <a:t> - From the 21st of March to the 21st of June</a:t>
            </a:r>
          </a:p>
          <a:p>
            <a:endParaRPr lang="es-ES" dirty="0" smtClean="0"/>
          </a:p>
          <a:p>
            <a:endParaRPr lang="es-ES" dirty="0"/>
          </a:p>
          <a:p>
            <a:pPr marL="1371600" lvl="3" indent="0">
              <a:buNone/>
            </a:pPr>
            <a:endParaRPr lang="es-ES" dirty="0"/>
          </a:p>
          <a:p>
            <a:pPr marL="1371600" lvl="3" indent="0">
              <a:buNone/>
            </a:pPr>
            <a:endParaRPr lang="es-ES" dirty="0" smtClean="0"/>
          </a:p>
        </p:txBody>
      </p:sp>
    </p:spTree>
    <p:extLst>
      <p:ext uri="{BB962C8B-B14F-4D97-AF65-F5344CB8AC3E}">
        <p14:creationId xmlns:p14="http://schemas.microsoft.com/office/powerpoint/2010/main" val="615902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n-US" dirty="0"/>
              <a:t>Summer is the warmest season and </a:t>
            </a:r>
            <a:r>
              <a:rPr lang="en-US" dirty="0" smtClean="0"/>
              <a:t>winter </a:t>
            </a:r>
            <a:r>
              <a:rPr lang="en-US" dirty="0"/>
              <a:t>the coldest one. Autumn and </a:t>
            </a:r>
            <a:r>
              <a:rPr lang="en-US" dirty="0" smtClean="0"/>
              <a:t>spring </a:t>
            </a:r>
            <a:r>
              <a:rPr lang="en-US" dirty="0"/>
              <a:t>are in </a:t>
            </a:r>
            <a:r>
              <a:rPr lang="en-US" dirty="0" smtClean="0"/>
              <a:t>between.</a:t>
            </a:r>
            <a:endParaRPr lang="en-US" dirty="0"/>
          </a:p>
          <a:p>
            <a:endParaRPr lang="es-ES" dirty="0" smtClean="0"/>
          </a:p>
          <a:p>
            <a:r>
              <a:rPr lang="en-US" dirty="0" smtClean="0"/>
              <a:t>Autumn is usually rainy and windy,  spring is warm and rainy, summer is sunny and winter is rainy, snowy and cold. </a:t>
            </a:r>
            <a:endParaRPr lang="en-US" dirty="0"/>
          </a:p>
        </p:txBody>
      </p:sp>
    </p:spTree>
    <p:extLst>
      <p:ext uri="{BB962C8B-B14F-4D97-AF65-F5344CB8AC3E}">
        <p14:creationId xmlns:p14="http://schemas.microsoft.com/office/powerpoint/2010/main" val="2287504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0000"/>
                </a:solidFill>
              </a:rPr>
              <a:t>Why are there 4 seasons?</a:t>
            </a:r>
            <a:endParaRPr lang="en-US" dirty="0">
              <a:solidFill>
                <a:srgbClr val="FF0000"/>
              </a:solidFill>
            </a:endParaRPr>
          </a:p>
        </p:txBody>
      </p:sp>
      <p:sp>
        <p:nvSpPr>
          <p:cNvPr id="3" name="Marcador de contenido 2"/>
          <p:cNvSpPr>
            <a:spLocks noGrp="1"/>
          </p:cNvSpPr>
          <p:nvPr>
            <p:ph idx="1"/>
          </p:nvPr>
        </p:nvSpPr>
        <p:spPr>
          <a:xfrm>
            <a:off x="457200" y="1417638"/>
            <a:ext cx="8229600" cy="4708525"/>
          </a:xfrm>
        </p:spPr>
        <p:txBody>
          <a:bodyPr/>
          <a:lstStyle/>
          <a:p>
            <a:r>
              <a:rPr lang="en-US" dirty="0" smtClean="0"/>
              <a:t>The Earth orbits around the Sun </a:t>
            </a:r>
          </a:p>
          <a:p>
            <a:r>
              <a:rPr lang="en-US" dirty="0" smtClean="0"/>
              <a:t>It takes one year to complete one round </a:t>
            </a:r>
          </a:p>
          <a:p>
            <a:r>
              <a:rPr lang="en-US" dirty="0" smtClean="0"/>
              <a:t>The angle of the Sun’s rays creates different temperatures across the Earth</a:t>
            </a:r>
            <a:endParaRPr lang="en-US" dirty="0"/>
          </a:p>
        </p:txBody>
      </p:sp>
      <p:pic>
        <p:nvPicPr>
          <p:cNvPr id="4" name="Imagen 3"/>
          <p:cNvPicPr>
            <a:picLocks noChangeAspect="1"/>
          </p:cNvPicPr>
          <p:nvPr/>
        </p:nvPicPr>
        <p:blipFill>
          <a:blip r:embed="rId3"/>
          <a:stretch>
            <a:fillRect/>
          </a:stretch>
        </p:blipFill>
        <p:spPr>
          <a:xfrm>
            <a:off x="3103260" y="3787495"/>
            <a:ext cx="4073802" cy="2062932"/>
          </a:xfrm>
          <a:prstGeom prst="rect">
            <a:avLst/>
          </a:prstGeom>
        </p:spPr>
      </p:pic>
    </p:spTree>
    <p:extLst>
      <p:ext uri="{BB962C8B-B14F-4D97-AF65-F5344CB8AC3E}">
        <p14:creationId xmlns:p14="http://schemas.microsoft.com/office/powerpoint/2010/main" val="97709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0000"/>
                </a:solidFill>
              </a:rPr>
              <a:t>Do seasons happen at the same time all over the world</a:t>
            </a:r>
            <a:r>
              <a:rPr lang="es-ES" dirty="0" smtClean="0">
                <a:solidFill>
                  <a:srgbClr val="FF0000"/>
                </a:solidFill>
              </a:rPr>
              <a:t>?</a:t>
            </a:r>
            <a:endParaRPr lang="es-ES" dirty="0">
              <a:solidFill>
                <a:srgbClr val="FF0000"/>
              </a:solidFill>
            </a:endParaRPr>
          </a:p>
        </p:txBody>
      </p:sp>
      <p:sp>
        <p:nvSpPr>
          <p:cNvPr id="3" name="Marcador de contenido 2"/>
          <p:cNvSpPr>
            <a:spLocks noGrp="1"/>
          </p:cNvSpPr>
          <p:nvPr>
            <p:ph idx="1"/>
          </p:nvPr>
        </p:nvSpPr>
        <p:spPr/>
        <p:txBody>
          <a:bodyPr/>
          <a:lstStyle/>
          <a:p>
            <a:r>
              <a:rPr lang="en-US" dirty="0" smtClean="0"/>
              <a:t>No, they don’t.</a:t>
            </a:r>
          </a:p>
          <a:p>
            <a:r>
              <a:rPr lang="en-US" dirty="0" smtClean="0"/>
              <a:t>The Earth is divided by an imaginary line called the Equator. When it’s winter in the northern hemisphere, it’s summer in the southern hemisphere and when it’s winter in the southern hemisphere it’s summer in the northern. </a:t>
            </a:r>
          </a:p>
          <a:p>
            <a:r>
              <a:rPr lang="es-ES" sz="1400" dirty="0" smtClean="0">
                <a:hlinkClick r:id="rId3"/>
              </a:rPr>
              <a:t>http</a:t>
            </a:r>
            <a:r>
              <a:rPr lang="es-ES" sz="1400" dirty="0">
                <a:hlinkClick r:id="rId3"/>
              </a:rPr>
              <a:t>://www.youtube.com/watch?v=</a:t>
            </a:r>
            <a:r>
              <a:rPr lang="es-ES" sz="1400" dirty="0" smtClean="0">
                <a:hlinkClick r:id="rId3"/>
              </a:rPr>
              <a:t>UlCLX27NqMg</a:t>
            </a:r>
            <a:endParaRPr lang="es-ES" sz="1400" dirty="0" smtClean="0"/>
          </a:p>
          <a:p>
            <a:endParaRPr lang="es-ES" dirty="0" smtClean="0"/>
          </a:p>
          <a:p>
            <a:endParaRPr lang="es-ES" dirty="0"/>
          </a:p>
        </p:txBody>
      </p:sp>
      <p:pic>
        <p:nvPicPr>
          <p:cNvPr id="4" name="Imagen 3"/>
          <p:cNvPicPr>
            <a:picLocks noChangeAspect="1"/>
          </p:cNvPicPr>
          <p:nvPr/>
        </p:nvPicPr>
        <p:blipFill>
          <a:blip r:embed="rId4"/>
          <a:stretch>
            <a:fillRect/>
          </a:stretch>
        </p:blipFill>
        <p:spPr>
          <a:xfrm>
            <a:off x="4820131" y="4720344"/>
            <a:ext cx="2660074" cy="2137656"/>
          </a:xfrm>
          <a:prstGeom prst="rect">
            <a:avLst/>
          </a:prstGeom>
        </p:spPr>
      </p:pic>
      <p:sp>
        <p:nvSpPr>
          <p:cNvPr id="5" name="CuadroTexto 4"/>
          <p:cNvSpPr txBox="1"/>
          <p:nvPr/>
        </p:nvSpPr>
        <p:spPr>
          <a:xfrm>
            <a:off x="7393367" y="5055718"/>
            <a:ext cx="922304" cy="369332"/>
          </a:xfrm>
          <a:prstGeom prst="rect">
            <a:avLst/>
          </a:prstGeom>
          <a:noFill/>
        </p:spPr>
        <p:txBody>
          <a:bodyPr wrap="none" rtlCol="0">
            <a:spAutoFit/>
          </a:bodyPr>
          <a:lstStyle/>
          <a:p>
            <a:r>
              <a:rPr lang="es-ES" smtClean="0"/>
              <a:t>Equator</a:t>
            </a:r>
            <a:endParaRPr lang="es-ES" dirty="0"/>
          </a:p>
        </p:txBody>
      </p:sp>
      <p:cxnSp>
        <p:nvCxnSpPr>
          <p:cNvPr id="7" name="Conector recto 6"/>
          <p:cNvCxnSpPr/>
          <p:nvPr/>
        </p:nvCxnSpPr>
        <p:spPr>
          <a:xfrm flipV="1">
            <a:off x="3733266" y="5270386"/>
            <a:ext cx="3660101" cy="1210086"/>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43676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213</Words>
  <Application>Microsoft Office PowerPoint</Application>
  <PresentationFormat>Presentación en pantalla (4:3)</PresentationFormat>
  <Paragraphs>28</Paragraphs>
  <Slides>5</Slides>
  <Notes>5</Notes>
  <HiddenSlides>0</HiddenSlides>
  <MMClips>0</MMClips>
  <ScaleCrop>false</ScaleCrop>
  <HeadingPairs>
    <vt:vector size="4" baseType="variant">
      <vt:variant>
        <vt:lpstr>Tema</vt:lpstr>
      </vt:variant>
      <vt:variant>
        <vt:i4>1</vt:i4>
      </vt:variant>
      <vt:variant>
        <vt:lpstr>Títulos de diapositiva</vt:lpstr>
      </vt:variant>
      <vt:variant>
        <vt:i4>5</vt:i4>
      </vt:variant>
    </vt:vector>
  </HeadingPairs>
  <TitlesOfParts>
    <vt:vector size="6" baseType="lpstr">
      <vt:lpstr>Tema de Office</vt:lpstr>
      <vt:lpstr>Seasons</vt:lpstr>
      <vt:lpstr>Seasons</vt:lpstr>
      <vt:lpstr>Presentación de PowerPoint</vt:lpstr>
      <vt:lpstr>Why are there 4 seasons?</vt:lpstr>
      <vt:lpstr>Do seasons happen at the same time all over the world?</vt:lpstr>
    </vt:vector>
  </TitlesOfParts>
  <Company>maxahonda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 divide up the year into four seasons: spring, summer, autumn, and winter. Each season lasts 3 months with summer being the warmest season, winter being the coldest, and spring and autumn lying in between.   The seasons have a lot of impact on what happens on the earth. In the spring, animals are born and plants come back to life. Summer is hot and is when kids are usually out of school and we take vacations to the beach. Often crops are harvested at the end of the summer. In autumn the leaves change colors and fall off the trees and school starts again. Winter is cold and it snows in many places. Some animals, like bears, hibernate in the winter while other animals, like birds, migrate to warmer climates.</dc:title>
  <dc:creator>antonio martinez</dc:creator>
  <cp:lastModifiedBy>CECE 02</cp:lastModifiedBy>
  <cp:revision>24</cp:revision>
  <dcterms:created xsi:type="dcterms:W3CDTF">2014-10-21T17:42:26Z</dcterms:created>
  <dcterms:modified xsi:type="dcterms:W3CDTF">2015-10-02T08:01:27Z</dcterms:modified>
</cp:coreProperties>
</file>